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Roboto" panose="020B060402020202020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21120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275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b39c2cb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b39c2cb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6291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b39c2cb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b39c2cb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89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b39c2cb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b39c2cb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35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b39c2cb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b39c2cb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238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460950" y="4986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FIREFLY HACKATHON 2022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709613" y="17368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INNOVATION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774841" y="2577950"/>
            <a:ext cx="378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1.TANISH KHANDELWAL</a:t>
            </a:r>
            <a:endParaRPr u="sng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718850" y="3086100"/>
            <a:ext cx="193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8254400" y="1450100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746858" y="3032125"/>
            <a:ext cx="199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 smtClean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2.NAMAN</a:t>
            </a:r>
            <a:r>
              <a:rPr lang="en" u="sng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u="sng" dirty="0" smtClean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PUNDIR</a:t>
            </a:r>
            <a:endParaRPr u="sng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743200" y="3486300"/>
            <a:ext cx="1939334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3. SUBHAM PANDA</a:t>
            </a:r>
            <a:endParaRPr u="sng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774841" y="3893125"/>
            <a:ext cx="2273984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4.SUSHANT KUMAR</a:t>
            </a:r>
            <a:endParaRPr u="sng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3"/>
          <p:cNvSpPr/>
          <p:nvPr/>
        </p:nvSpPr>
        <p:spPr>
          <a:xfrm>
            <a:off x="5738400" y="1736825"/>
            <a:ext cx="3111000" cy="2340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6221775" y="2255700"/>
            <a:ext cx="216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INDIAN INSTITUTE OF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3"/>
          <p:cNvSpPr txBox="1"/>
          <p:nvPr/>
        </p:nvSpPr>
        <p:spPr>
          <a:xfrm>
            <a:off x="6358100" y="2604625"/>
            <a:ext cx="173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INFORMATION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3"/>
          <p:cNvSpPr txBox="1"/>
          <p:nvPr/>
        </p:nvSpPr>
        <p:spPr>
          <a:xfrm>
            <a:off x="6618375" y="2978150"/>
            <a:ext cx="14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TECHNOLOGY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6407675" y="3879325"/>
            <a:ext cx="1995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6333325" y="3378350"/>
            <a:ext cx="193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" sz="22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ALLAHABAD</a:t>
            </a:r>
            <a:endParaRPr sz="22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3"/>
          <p:cNvSpPr txBox="1"/>
          <p:nvPr/>
        </p:nvSpPr>
        <p:spPr>
          <a:xfrm>
            <a:off x="2069800" y="161125"/>
            <a:ext cx="3953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   NIT   WARANGAL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3"/>
          <p:cNvSpPr txBox="1"/>
          <p:nvPr/>
        </p:nvSpPr>
        <p:spPr>
          <a:xfrm>
            <a:off x="4523800" y="1313750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2298" y="4582633"/>
            <a:ext cx="4111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i="1" u="sng" dirty="0" smtClean="0"/>
              <a:t>THE TECH THAT AMAZE</a:t>
            </a:r>
            <a:endParaRPr lang="en-IN" sz="1800" i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036" y="1988030"/>
            <a:ext cx="1766591" cy="13903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ctrTitle"/>
          </p:nvPr>
        </p:nvSpPr>
        <p:spPr>
          <a:xfrm>
            <a:off x="290205" y="565079"/>
            <a:ext cx="8222100" cy="11712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i="1" dirty="0" smtClean="0"/>
              <a:t>PROBLEM STATEMENT : ATTENDANCE TRACKING OF REQUIRED STUDENTS AND REPORTING IN A ONE CLICK</a:t>
            </a:r>
            <a:endParaRPr sz="1800" i="1" dirty="0"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"/>
          </p:nvPr>
        </p:nvSpPr>
        <p:spPr>
          <a:xfrm>
            <a:off x="598088" y="2167847"/>
            <a:ext cx="8222100" cy="2311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1" dirty="0" smtClean="0">
                <a:solidFill>
                  <a:schemeClr val="accent4"/>
                </a:solidFill>
              </a:rPr>
              <a:t>NOW NO REQUIREMENT OF SPENDING YOUR PRECIOUS TIMIMG IN ATTENDANCE MAINTAINING PHYSICALLY……..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3200" b="1" i="1" dirty="0" smtClean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1" dirty="0" smtClean="0">
                <a:solidFill>
                  <a:schemeClr val="accent4"/>
                </a:solidFill>
              </a:rPr>
              <a:t>EAT , SLEEP , CODE, REPEAT………</a:t>
            </a:r>
            <a:endParaRPr sz="3200" b="1" i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ctrTitle"/>
          </p:nvPr>
        </p:nvSpPr>
        <p:spPr>
          <a:xfrm>
            <a:off x="290205" y="174660"/>
            <a:ext cx="8222100" cy="4585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1" i="1" dirty="0" smtClean="0"/>
              <a:t>FEATURES DUDE:</a:t>
            </a:r>
            <a:endParaRPr sz="2400" b="1" i="1" dirty="0"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"/>
          </p:nvPr>
        </p:nvSpPr>
        <p:spPr>
          <a:xfrm flipV="1">
            <a:off x="5162512" y="4788"/>
            <a:ext cx="3981488" cy="45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 i="1" dirty="0">
              <a:solidFill>
                <a:schemeClr val="accent4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876300" y="1533525"/>
            <a:ext cx="1457325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2790824" y="1619250"/>
            <a:ext cx="4143375" cy="32480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000" dirty="0"/>
          </a:p>
        </p:txBody>
      </p:sp>
      <p:sp>
        <p:nvSpPr>
          <p:cNvPr id="4" name="Oval 3"/>
          <p:cNvSpPr/>
          <p:nvPr/>
        </p:nvSpPr>
        <p:spPr>
          <a:xfrm>
            <a:off x="7410450" y="1619250"/>
            <a:ext cx="1409738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2971800" y="1790700"/>
            <a:ext cx="38195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 smtClean="0">
                <a:solidFill>
                  <a:schemeClr val="bg1"/>
                </a:solidFill>
              </a:rPr>
              <a:t>IF YOU ARE A COLLEGE GOING STUDENT YOU NEED YOUR 1 TO 1 MIN FOR YOUR COMPETITIVE CODING ..SO YOU NEED A WEBSITE THAT KEEP YOUR ATTENDANCE TRACK IN ONE CLICK…..</a:t>
            </a:r>
            <a:endParaRPr lang="en-IN" b="1" i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1800" y="3200400"/>
            <a:ext cx="373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 smtClean="0">
                <a:solidFill>
                  <a:schemeClr val="bg1"/>
                </a:solidFill>
              </a:rPr>
              <a:t>YOU CAN ALSO ASK FOR LEAVE BY THIS WEBSITE IN JUST ONE CLICK….</a:t>
            </a:r>
            <a:endParaRPr lang="en-IN" b="1" i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7525" y="3971925"/>
            <a:ext cx="3514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 smtClean="0">
                <a:solidFill>
                  <a:schemeClr val="bg1"/>
                </a:solidFill>
              </a:rPr>
              <a:t>YOU CAN ALSO SEE YOUR REPORT  OF PREVIOUS ATTENDANCE RECORD</a:t>
            </a:r>
            <a:endParaRPr lang="en-IN" b="1" i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71587" y="1846361"/>
            <a:ext cx="1133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 smtClean="0">
                <a:solidFill>
                  <a:schemeClr val="bg1"/>
                </a:solidFill>
              </a:rPr>
              <a:t>SAVE </a:t>
            </a:r>
            <a:endParaRPr lang="en-IN" b="1" i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81925" y="1884461"/>
            <a:ext cx="962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 smtClean="0">
                <a:solidFill>
                  <a:schemeClr val="bg1"/>
                </a:solidFill>
              </a:rPr>
              <a:t>TIME</a:t>
            </a:r>
            <a:endParaRPr lang="en-IN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39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ctrTitle"/>
          </p:nvPr>
        </p:nvSpPr>
        <p:spPr>
          <a:xfrm>
            <a:off x="318780" y="276225"/>
            <a:ext cx="8222100" cy="561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i="1" u="sng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TARGET MARKET</a:t>
            </a:r>
            <a:endParaRPr sz="3600" b="1" i="1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"/>
          </p:nvPr>
        </p:nvSpPr>
        <p:spPr>
          <a:xfrm>
            <a:off x="598088" y="2009775"/>
            <a:ext cx="8222100" cy="2047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1.COLLEGE GOING STUDENTS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8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2.SECONDARY SCHOOL GOING STUDENTS</a:t>
            </a:r>
            <a:endParaRPr sz="1800" b="1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5522136" y="1709737"/>
            <a:ext cx="3324225" cy="29146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024" y="2276475"/>
            <a:ext cx="2376451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366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ctrTitle"/>
          </p:nvPr>
        </p:nvSpPr>
        <p:spPr>
          <a:xfrm>
            <a:off x="257174" y="596983"/>
            <a:ext cx="14246355" cy="457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i="1" dirty="0" smtClean="0"/>
              <a:t>THANK YOU…………………….</a:t>
            </a:r>
            <a:endParaRPr sz="1800" i="1" dirty="0"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"/>
          </p:nvPr>
        </p:nvSpPr>
        <p:spPr>
          <a:xfrm>
            <a:off x="598088" y="1243173"/>
            <a:ext cx="8222100" cy="3236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 i="1" dirty="0" smtClean="0">
                <a:solidFill>
                  <a:schemeClr val="bg1"/>
                </a:solidFill>
              </a:rPr>
              <a:t>        THANK  YOU……………..</a:t>
            </a:r>
            <a:endParaRPr lang="en-IN" sz="4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098493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145</Words>
  <Application>Microsoft Office PowerPoint</Application>
  <PresentationFormat>On-screen Show (16:9)</PresentationFormat>
  <Paragraphs>29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Roboto</vt:lpstr>
      <vt:lpstr>Arial</vt:lpstr>
      <vt:lpstr>Geometric</vt:lpstr>
      <vt:lpstr>FIREFLY HACKATHON 2022</vt:lpstr>
      <vt:lpstr>PROBLEM STATEMENT : ATTENDANCE TRACKING OF REQUIRED STUDENTS AND REPORTING IN A ONE CLICK</vt:lpstr>
      <vt:lpstr>FEATURES DUDE:</vt:lpstr>
      <vt:lpstr>TARGET MARKET</vt:lpstr>
      <vt:lpstr>THANK YOU…………………….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FIREFLY HACKATHON 2022</dc:title>
  <dc:creator>HP</dc:creator>
  <cp:lastModifiedBy>Microsoft account</cp:lastModifiedBy>
  <cp:revision>9</cp:revision>
  <dcterms:modified xsi:type="dcterms:W3CDTF">2022-04-17T05:24:10Z</dcterms:modified>
</cp:coreProperties>
</file>